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72" r:id="rId16"/>
    <p:sldId id="273" r:id="rId17"/>
    <p:sldId id="274" r:id="rId18"/>
    <p:sldId id="275" r:id="rId19"/>
    <p:sldId id="269" r:id="rId20"/>
    <p:sldId id="270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08923-2599-4E38-B9A2-551FEFBF1D9A}" type="datetimeFigureOut">
              <a:rPr lang="ru-RU" smtClean="0"/>
              <a:t>19.06.2021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8BB1-223C-4B47-95B4-C25BDF0755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366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08923-2599-4E38-B9A2-551FEFBF1D9A}" type="datetimeFigureOut">
              <a:rPr lang="ru-RU" smtClean="0"/>
              <a:t>19.06.2021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8BB1-223C-4B47-95B4-C25BDF0755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584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08923-2599-4E38-B9A2-551FEFBF1D9A}" type="datetimeFigureOut">
              <a:rPr lang="ru-RU" smtClean="0"/>
              <a:t>19.06.2021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8BB1-223C-4B47-95B4-C25BDF0755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006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08923-2599-4E38-B9A2-551FEFBF1D9A}" type="datetimeFigureOut">
              <a:rPr lang="ru-RU" smtClean="0"/>
              <a:t>19.06.2021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8BB1-223C-4B47-95B4-C25BDF0755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913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08923-2599-4E38-B9A2-551FEFBF1D9A}" type="datetimeFigureOut">
              <a:rPr lang="ru-RU" smtClean="0"/>
              <a:t>19.06.2021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8BB1-223C-4B47-95B4-C25BDF0755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937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08923-2599-4E38-B9A2-551FEFBF1D9A}" type="datetimeFigureOut">
              <a:rPr lang="ru-RU" smtClean="0"/>
              <a:t>19.06.2021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8BB1-223C-4B47-95B4-C25BDF0755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710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08923-2599-4E38-B9A2-551FEFBF1D9A}" type="datetimeFigureOut">
              <a:rPr lang="ru-RU" smtClean="0"/>
              <a:t>19.06.2021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8BB1-223C-4B47-95B4-C25BDF0755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4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08923-2599-4E38-B9A2-551FEFBF1D9A}" type="datetimeFigureOut">
              <a:rPr lang="ru-RU" smtClean="0"/>
              <a:t>19.06.2021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8BB1-223C-4B47-95B4-C25BDF0755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75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08923-2599-4E38-B9A2-551FEFBF1D9A}" type="datetimeFigureOut">
              <a:rPr lang="ru-RU" smtClean="0"/>
              <a:t>19.06.2021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8BB1-223C-4B47-95B4-C25BDF0755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264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08923-2599-4E38-B9A2-551FEFBF1D9A}" type="datetimeFigureOut">
              <a:rPr lang="ru-RU" smtClean="0"/>
              <a:t>19.06.2021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8BB1-223C-4B47-95B4-C25BDF0755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789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08923-2599-4E38-B9A2-551FEFBF1D9A}" type="datetimeFigureOut">
              <a:rPr lang="ru-RU" smtClean="0"/>
              <a:t>19.06.2021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8BB1-223C-4B47-95B4-C25BDF0755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42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08923-2599-4E38-B9A2-551FEFBF1D9A}" type="datetimeFigureOut">
              <a:rPr lang="ru-RU" smtClean="0"/>
              <a:t>19.06.2021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88BB1-223C-4B47-95B4-C25BDF0755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0783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18890" y="50526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Микрокриогенная газовая машина с пористым регенератором нового типа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21480" y="3265608"/>
            <a:ext cx="9144000" cy="1655762"/>
          </a:xfrm>
        </p:spPr>
        <p:txBody>
          <a:bodyPr/>
          <a:lstStyle/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Жалялетдинов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Р.Х.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 Э4-121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20 кратное замедление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017110"/>
            <a:ext cx="9297399" cy="38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8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861" y="0"/>
            <a:ext cx="9588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81" y="0"/>
            <a:ext cx="9703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0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38" y="0"/>
            <a:ext cx="9704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3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89" y="0"/>
            <a:ext cx="9701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7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029" y="-12940"/>
            <a:ext cx="4854342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-12940"/>
            <a:ext cx="4854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5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29" y="0"/>
            <a:ext cx="4854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7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39" y="0"/>
            <a:ext cx="9700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1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39" y="0"/>
            <a:ext cx="9700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8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39" y="0"/>
            <a:ext cx="9700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4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794958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11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10" y="-1738"/>
            <a:ext cx="9705133" cy="685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приближенная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540" y="974725"/>
            <a:ext cx="8412162" cy="45116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98950" y="3003067"/>
            <a:ext cx="4011221" cy="300841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0" t="33508" r="27546" b="30433"/>
          <a:stretch/>
        </p:blipFill>
        <p:spPr>
          <a:xfrm rot="5400000">
            <a:off x="9066213" y="-290357"/>
            <a:ext cx="2476697" cy="300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8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38" y="0"/>
            <a:ext cx="9704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2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38" y="0"/>
            <a:ext cx="9704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6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38" y="0"/>
            <a:ext cx="9704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5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11" y="0"/>
            <a:ext cx="9704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3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73" y="0"/>
            <a:ext cx="9703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1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53" y="0"/>
            <a:ext cx="9704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9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38" y="0"/>
            <a:ext cx="9704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3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17</Words>
  <Application>Microsoft Office PowerPoint</Application>
  <PresentationFormat>Широкоэкранный</PresentationFormat>
  <Paragraphs>5</Paragraphs>
  <Slides>20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Тема Office</vt:lpstr>
      <vt:lpstr>Микрокриогенная газовая машина с пористым регенератором нового типа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Микрокриогенная газовая машина с пористым регенератором нового типа</dc:title>
  <dc:creator>Рафаэль</dc:creator>
  <cp:lastModifiedBy>Рафаэль</cp:lastModifiedBy>
  <cp:revision>6</cp:revision>
  <dcterms:created xsi:type="dcterms:W3CDTF">2021-06-19T15:37:07Z</dcterms:created>
  <dcterms:modified xsi:type="dcterms:W3CDTF">2021-06-19T20:05:38Z</dcterms:modified>
</cp:coreProperties>
</file>